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  <p:sldMasterId id="2147483684" r:id="rId3"/>
  </p:sldMasterIdLst>
  <p:notesMasterIdLst>
    <p:notesMasterId r:id="rId5"/>
  </p:notesMasterIdLst>
  <p:handoutMasterIdLst>
    <p:handoutMasterId r:id="rId6"/>
  </p:handoutMasterIdLst>
  <p:sldIdLst>
    <p:sldId id="256" r:id="rId4"/>
  </p:sldIdLst>
  <p:sldSz cx="30495875" cy="43022838"/>
  <p:notesSz cx="6858000" cy="9144000"/>
  <p:defaultTextStyle>
    <a:defPPr>
      <a:defRPr lang="en-US"/>
    </a:defPPr>
    <a:lvl1pPr marL="0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1pPr>
    <a:lvl2pPr marL="1764286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2pPr>
    <a:lvl3pPr marL="3528571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3pPr>
    <a:lvl4pPr marL="5292858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4pPr>
    <a:lvl5pPr marL="7057144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5pPr>
    <a:lvl6pPr marL="8821430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6pPr>
    <a:lvl7pPr marL="10585715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7pPr>
    <a:lvl8pPr marL="12350001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8pPr>
    <a:lvl9pPr marL="14114288" algn="l" defTabSz="3528571" rtl="0" eaLnBrk="1" latinLnBrk="0" hangingPunct="1">
      <a:defRPr sz="69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C7A"/>
    <a:srgbClr val="1A2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/>
    <p:restoredTop sz="94647"/>
  </p:normalViewPr>
  <p:slideViewPr>
    <p:cSldViewPr snapToGrid="0" snapToObjects="1">
      <p:cViewPr>
        <p:scale>
          <a:sx n="35" d="100"/>
          <a:sy n="35" d="100"/>
        </p:scale>
        <p:origin x="2504" y="-29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9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EB59A3-5A77-3444-9478-3B7A54048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74534-5F7D-FC4B-A402-A4A1927FCA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29335-E52F-9B4B-A4BF-093690A12E5E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BF9D4-C1DF-5248-B8D8-FF77B3F173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75462-6BF9-2544-9EB7-90621EABD4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38C05-FC65-6B4F-B1C7-24E0A76D8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7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4CB36-3405-974C-A1AD-00F9F7DF0CBA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5213" y="1143000"/>
            <a:ext cx="2187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5937F-EED4-9544-9129-14FFCFB27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2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1pPr>
    <a:lvl2pPr marL="1764286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2pPr>
    <a:lvl3pPr marL="3528571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3pPr>
    <a:lvl4pPr marL="5292858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4pPr>
    <a:lvl5pPr marL="7057144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5pPr>
    <a:lvl6pPr marL="8821430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6pPr>
    <a:lvl7pPr marL="10585715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7pPr>
    <a:lvl8pPr marL="12350001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8pPr>
    <a:lvl9pPr marL="14114288" algn="l" defTabSz="3528571" rtl="0" eaLnBrk="1" latinLnBrk="0" hangingPunct="1">
      <a:defRPr sz="46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5937F-EED4-9544-9129-14FFCFB27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3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B8CE-BED3-1D41-B4AE-2F3C96B24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588" y="7040563"/>
            <a:ext cx="22872700" cy="14978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1D036-391F-F847-98DB-A61388EAB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588" y="22596475"/>
            <a:ext cx="22872700" cy="10387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16BA-A4DC-B44B-8008-79991E43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50F38-6C95-4F45-8800-D0537F64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E49F-02D1-FE4F-8194-A70A0003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E5EF-A251-054C-A7BF-B97EAD63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156AA-75D8-1C4E-90DC-5D2C6803D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0A2C-955D-9746-AF67-6C13E869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FAFEB-DD7C-1E42-925F-BB23951C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85870-BEEE-9346-B359-8A3EB56C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9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B1322-A3BE-1D4B-BC01-C59B4628F4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823363" y="2290763"/>
            <a:ext cx="6575425" cy="3646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989C9-BE5B-A944-98FE-853C08788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97088" y="2290763"/>
            <a:ext cx="19573875" cy="36460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0E295-5468-D042-8FA5-E68956E2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2E7FC-AFE6-AF4C-AF75-1C9824E0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0AE92-4C65-3A4D-9E80-5B99B5B4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0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84A30-8BA9-EA4E-B61D-52DA2EE65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588" y="7040563"/>
            <a:ext cx="22872700" cy="14978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253DA-B78E-4642-BB43-57FB1D52D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588" y="22596475"/>
            <a:ext cx="22872700" cy="10387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992E-F666-334E-8493-2D2F64AD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3134E-8FD6-164F-82D8-505CEC210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3D43-7CB3-F642-896F-D53F39FE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8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CA93-2B44-204C-A21C-EC32E7A9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59E20-E862-EA45-9E04-1DCAB2A19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E64C7-96FA-4046-8FC0-98E0FE5B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2EB3-6659-C44D-B52B-BC965502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A191-14D1-9541-AAA2-2E21106B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1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C885C-758D-734A-9020-4A8680E0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213" y="10725150"/>
            <a:ext cx="26301700" cy="17897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AB3FA-57C3-3C48-A735-7336FB7C5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213" y="28790900"/>
            <a:ext cx="26301700" cy="94122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BF70-D1A7-9643-8A52-605F9436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8B7B-A580-A04D-B260-326B5F9C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CC9A3-9898-7A44-9FD6-7F2C8EAC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E6A1-EF27-F048-99DB-7A296D69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AE09-EB90-1345-9966-68EC6BA69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708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AC74F-A57F-9744-A7FE-9002132CC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413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67B5-045D-D747-8CA5-010D7F60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773FC-40B5-D34E-BCB3-9A9DC96D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76C29-0118-4046-8987-F166A493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99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F7EB-8162-884C-A2B9-F5C2061D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290763"/>
            <a:ext cx="26303287" cy="8315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FB34F-C629-A947-86E3-DB63D2175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0263" y="10547350"/>
            <a:ext cx="129016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10639-DFDA-FE45-997C-353BD9B47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0263" y="15714663"/>
            <a:ext cx="129016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EB115-5E7F-E248-A41C-7B3D80A93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438438" y="10547350"/>
            <a:ext cx="129651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CD819-FCAD-254C-874A-4C4C3A783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438438" y="15714663"/>
            <a:ext cx="129651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8C21F-57D1-554A-8EE5-BAE3FE58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EF3F9-B9F8-E649-8FE7-55C0BA1D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4312B-829B-1742-B574-0A0F6C58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82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59A6-AF28-1E4D-BC52-31E0E6D1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FEE5FC-EE45-B84E-A310-8CA191FC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05B704-3C81-5E45-9FE4-F4C8CC1E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B772F-29CB-1D44-AE3F-A5BEA1C6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74F83-BFD0-4547-A84E-BA2ED938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E8F65-2315-DB43-8F27-6F699A90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D82E2-2AE4-B147-9D76-D5D336FA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5903-2CE2-7E44-AD4D-E8CEEAE9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34FA2-D919-1643-A303-33844B8EF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14BA5-E286-9244-AB97-BCEE6C0FB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35862-D327-8047-8B5F-4E9C1727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EC3C0-9E14-7946-B19D-12D2A9B5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F823B-7E95-3944-8A2E-14E767D2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2DF-734B-A940-BA5D-9F45AB17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76F53-F460-F249-B47A-AB86F95D4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D6803-8CBB-BD48-ADE1-54572963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8CAA-136F-B946-A5B9-8EBE33F7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9D017-C1AB-7844-90AF-F80A63DE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A0737-A4F9-0F40-AB4E-25CC2357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05964-383F-6D4C-BF6F-9C70114B2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196DE-B976-9B4E-91C7-CCBDB0708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412D-CE80-F141-A509-2D700B69A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C8F91-89FA-3241-B725-0A19686F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A4309-ED14-C640-8AB2-BDB7CE3E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453C-C657-0242-9B1A-7A5D8886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C7AAC-2C5C-5A4D-AE9A-362258183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46A8-E8A9-704D-9F60-3FB43C8F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1D01-CEAF-7D40-9F41-F2D02AE4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39429-D597-D54C-ABE4-75C29E6B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8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4C3EED-1511-3243-819A-96EFD289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823363" y="2290763"/>
            <a:ext cx="6575425" cy="3646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BC8B8-D01A-E24E-B352-74D5F234A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97088" y="2290763"/>
            <a:ext cx="19573875" cy="36460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E84DD-A17A-1F4F-AAE4-1DC5D3C0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1AFAC-8D64-BA4F-94B7-4D8BBFC0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66F4-D980-D04B-9963-38F25D0D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37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DB9F-4277-6746-BC84-287D2E9A6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588" y="7040563"/>
            <a:ext cx="22872700" cy="14978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CD9EB-05D4-0440-ADAE-3EA647851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588" y="22596475"/>
            <a:ext cx="22872700" cy="10387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DAD1A-5B05-9C42-A0A7-4A683EFB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DDFA3-311C-3644-BDA9-639A523C0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312FA-D478-E44F-B47E-FA88EEFE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93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2808-B096-2D46-AC2F-D12F84FF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AF8F5-4597-AB40-A865-81B6156DD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63D01-C392-3B43-8851-9F5FC146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36DD4-8B59-FE44-8AF1-DCFD571F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F0AF7-E385-0E47-9BE6-299E0EF5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1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3CB5-05D8-D546-B666-8D19D04F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213" y="10725150"/>
            <a:ext cx="26301700" cy="17897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C47E-8738-EF4B-BEAA-119A6CB31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213" y="28790900"/>
            <a:ext cx="26301700" cy="94122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2759E-E670-8F4C-BFB9-6174ADAD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26917-FE01-F247-89DA-0AED447D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09130-9743-1043-8F07-1C4637B2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77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D8D5-FF05-E94A-AD49-DB70ED2A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9879F-BF2D-8347-89E2-55997B563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708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C491C-E1F6-0849-B7C4-67BF5CAAD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413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CB747-18AE-3943-8B98-0707E70A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CB382-A3FD-C04F-84C0-D236441A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D1F79-FECF-A242-86A3-7A356714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4E6C-8443-BD48-834B-3AD00611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290763"/>
            <a:ext cx="26303287" cy="8315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73D81-179D-BB43-A60B-C3C21AF59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0263" y="10547350"/>
            <a:ext cx="129016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03875-2472-7946-87C3-9B98AF94F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0263" y="15714663"/>
            <a:ext cx="129016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1085A-99EA-2A42-AED2-D1011C4E3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438438" y="10547350"/>
            <a:ext cx="129651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972A3-A7CA-2848-8F2B-E5C455B0B8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438438" y="15714663"/>
            <a:ext cx="129651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54741-59D4-A648-B66F-27B52F16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CAB3C-871F-FC46-92A0-FAC1C994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9242CC-0FBB-8C48-B524-A287862C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81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2B4A-7AC5-0D47-B880-9F571BF4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C369F-5BC5-CC4D-B32B-E4D96D9A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B62F2-87E6-6649-9568-098F144F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6F100-C0A5-534E-82D6-929DF09E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36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B872F-5B2B-9045-8038-49E72811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B114B-6006-4248-8F40-7E95DDBF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3F45-FED0-1E45-9192-F233569B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0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69B9-9D6D-3F45-B74A-00FACA46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213" y="10725150"/>
            <a:ext cx="26301700" cy="17897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13AAE-87CB-F045-A908-9B948A06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213" y="28790900"/>
            <a:ext cx="26301700" cy="94122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92CB3-FA7E-9747-BEE0-E9E7EC51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9C184-735A-8E44-A6A9-67A34FC9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C9312-0150-0E46-B347-643909B6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78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82D08-2421-8D4C-B12E-F6B39F16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68C74-0A88-0D44-A1E1-E79E0D67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09B20-22EE-E241-9A2B-EF361F784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47F4D-F0FD-4A4B-A279-F75BCFF8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DF320-9540-0847-B59A-69E9DC5D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EAA85-78DB-764E-A016-ADAE245D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2B9A-7DCC-C346-AB19-98A75995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48B09A-A9E7-8B41-A83A-A9B0BC9F0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A374C-9E0F-854A-98F0-73D1489AF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C76DF-3970-A749-9B97-50391339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CCE4E-DBA0-4142-9E9F-0813848F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07565-F182-D447-9D59-E3D4E505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45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C065-259E-5B48-B8AD-03C7398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EED72-2E01-4C4D-A7D6-89F659307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FD60-3C05-C94B-814E-1DD2FA7B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BADF-5D16-CA4F-B4E5-A185282B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B4CA-48A0-4747-A623-0436ACDD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9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A0686-46FB-FF40-8849-0C93EEACB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823363" y="2290763"/>
            <a:ext cx="6575425" cy="3646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476B5-5142-6F4E-9B48-2E991656A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97088" y="2290763"/>
            <a:ext cx="19573875" cy="36460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79AD-5786-214D-B8AC-5294CAD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E977F-9E4B-9B4C-B55B-B5432963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627EB-BECC-2049-A0F5-047B36DE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3963-0807-DA40-A2B7-1A2825A59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2428-BBF2-F546-AB45-2EE796CD8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708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D8FCE-07CD-8444-B453-A2402800F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4138" y="11452225"/>
            <a:ext cx="13074650" cy="27298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29F3E-B0C7-B148-B5B5-23903F7F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2E876-A066-544B-AB59-45E737502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AB72D-0BC8-C94A-9500-0C8CC49A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1670-F3BB-984C-91FD-6E5E4CC4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290763"/>
            <a:ext cx="26303287" cy="8315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AE3D8-7E29-7949-8DEA-64CE11562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0263" y="10547350"/>
            <a:ext cx="129016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512E4-FAB7-2540-B034-296692409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0263" y="15714663"/>
            <a:ext cx="129016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A97C6-D5B9-114E-8DCA-7BF0F00DC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438438" y="10547350"/>
            <a:ext cx="12965112" cy="51673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671FA-F04B-3D45-860A-D56164E1F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438438" y="15714663"/>
            <a:ext cx="12965112" cy="23115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9B333-8A89-994D-B52A-CA7B32B2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70345-B7A6-F44A-9626-D4E2F622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B3551-0073-8046-99D3-98D3A9EFB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9B618-A3BF-994E-980C-89F72724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63066-7F67-E444-8C98-C8E02880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CDEF5-B434-9348-A5EA-E3B79E97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56E58-B161-834F-B446-07BA6F20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5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45629-6FFD-5E40-ABC6-41CA69A8E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FB014-312D-DE4F-8CA2-259B8706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9B960-F45E-214F-BF1A-02083DCE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9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00A1-5D96-7B4E-BFFF-1BB38DDE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8150-FBAB-3F45-803E-1E563331E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F59A5-8922-0346-8864-FA91BCE1D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4C717-FD56-C846-9F17-41DC8706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84835-CA7E-4F4C-AA79-0084D250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01CCD-E3EF-FF40-84FF-3E478D59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2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A385-4593-0147-BDB0-1E4194B4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868613"/>
            <a:ext cx="9836150" cy="100377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68BDD-27D0-8D47-87B8-55B3F45A4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965113" y="6194425"/>
            <a:ext cx="15438437" cy="30573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FADFF-F3F7-1044-A788-926E3C83F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263" y="12906375"/>
            <a:ext cx="9836150" cy="239125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28B7F-9C63-3143-BD39-F352BDCE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A083D-1BE5-1D4B-B603-C85A88E1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EDBC2-DB1D-7B4C-8730-9CFDC024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6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76A524-6657-7A41-A708-0818B56B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88" y="2290763"/>
            <a:ext cx="26301700" cy="831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703E6-C77A-8946-9ADA-9625EF258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088" y="11452225"/>
            <a:ext cx="26301700" cy="2729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86143-6F3A-DF46-B5BA-387A7ED88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97088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F682-493F-B74D-950B-CDD0838C844F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E1E3-6ABC-4A42-8D07-6B51AF22F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01263" y="39876413"/>
            <a:ext cx="10293350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2DA27-58F5-CF43-9BF5-E7DEF783E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537613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217BC-6443-6C4A-BA5C-A848D0D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6C4D9E-6B1F-7B47-8A29-BAD6D34E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88" y="2290763"/>
            <a:ext cx="26301700" cy="831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0C6EA-E33D-9E4C-AC1E-4998868E6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088" y="11452225"/>
            <a:ext cx="26301700" cy="2729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FD2A6-66A9-ED44-8371-E12327DF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97088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C948-66D8-7344-BD6B-B5A87C273F5D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425E8-086A-3C4B-8BE5-F42175622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01263" y="39876413"/>
            <a:ext cx="10293350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F8FEC-C525-2044-B133-2081CB5FA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537613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769BF-3F02-724F-AC7A-FBF1485B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6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F17D0-71A9-CC45-98F3-106CBA2B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88" y="2290763"/>
            <a:ext cx="26301700" cy="831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90210-C7FF-D54F-8922-A48A95C8E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088" y="11452225"/>
            <a:ext cx="26301700" cy="2729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DED89-1F2C-1F48-929D-C6DE55CF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97088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AB2CA-700E-864D-8A02-E7959D38A16C}" type="datetimeFigureOut">
              <a:rPr lang="en-US" smtClean="0"/>
              <a:t>4/7/19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5C104-1C87-7D49-A8C0-5F05DFFEF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01263" y="39876413"/>
            <a:ext cx="10293350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0D5B-4465-7A43-981B-F9C5ED472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537613" y="39876413"/>
            <a:ext cx="6861175" cy="2289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A1CE-CF7F-8A47-B75C-77DC94D9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1897D4-513A-2249-BE5B-8C54DB017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29"/>
          <a:stretch/>
        </p:blipFill>
        <p:spPr>
          <a:xfrm>
            <a:off x="-2" y="0"/>
            <a:ext cx="3156959" cy="30941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DB8810-0068-7E4C-903D-4CA289418B06}"/>
              </a:ext>
            </a:extLst>
          </p:cNvPr>
          <p:cNvSpPr/>
          <p:nvPr/>
        </p:nvSpPr>
        <p:spPr>
          <a:xfrm>
            <a:off x="-2" y="35462719"/>
            <a:ext cx="30495875" cy="7560119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407FF-7D77-D74A-8CFA-50E125DCD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5371" y="648347"/>
            <a:ext cx="11570504" cy="2523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C62A8-BE95-9146-9E09-F7914B943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013" y="159656"/>
            <a:ext cx="6222993" cy="28654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E28634-9F1A-7945-9CC1-21D349F63AF7}"/>
              </a:ext>
            </a:extLst>
          </p:cNvPr>
          <p:cNvSpPr/>
          <p:nvPr/>
        </p:nvSpPr>
        <p:spPr>
          <a:xfrm>
            <a:off x="0" y="3094181"/>
            <a:ext cx="30495873" cy="4234980"/>
          </a:xfrm>
          <a:prstGeom prst="rect">
            <a:avLst/>
          </a:prstGeom>
          <a:solidFill>
            <a:srgbClr val="1A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Landmark Localisation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A new approach for Animal Monitoring</a:t>
            </a:r>
          </a:p>
          <a:p>
            <a:pPr algn="ctr"/>
            <a:endParaRPr lang="en-GB" sz="2400" dirty="0"/>
          </a:p>
          <a:p>
            <a:pPr algn="ctr"/>
            <a:r>
              <a:rPr lang="en-US" dirty="0"/>
              <a:t>Dimitris Mallis, </a:t>
            </a:r>
            <a:r>
              <a:rPr lang="en-US" dirty="0" err="1"/>
              <a:t>Dr</a:t>
            </a:r>
            <a:r>
              <a:rPr lang="en-US" dirty="0"/>
              <a:t> Matt Bell,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Yorgos</a:t>
            </a:r>
            <a:r>
              <a:rPr lang="en-US" dirty="0"/>
              <a:t> </a:t>
            </a:r>
            <a:r>
              <a:rPr lang="en-US" dirty="0" err="1"/>
              <a:t>Tzimiropoulos</a:t>
            </a:r>
            <a:endParaRPr lang="en-US" dirty="0"/>
          </a:p>
          <a:p>
            <a:pPr algn="ctr"/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3470DD-9618-CE4D-A121-8B13368A2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0262" y="7614647"/>
            <a:ext cx="12901612" cy="5167313"/>
          </a:xfrm>
        </p:spPr>
        <p:txBody>
          <a:bodyPr anchor="t">
            <a:normAutofit/>
          </a:bodyPr>
          <a:lstStyle/>
          <a:p>
            <a:r>
              <a:rPr lang="en-US" sz="4800" dirty="0"/>
              <a:t>Motivation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Landmark localization can be used for accurate animal monitoring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Can solve several monitoring problems in a unified pipeline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Multiple advantages over current monitoring approaches (non intrusive, cheaper, accurate)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B7D6FED-904B-6A48-820F-7B4A16E96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0262" y="18510208"/>
            <a:ext cx="12901612" cy="6860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Our Approach</a:t>
            </a:r>
          </a:p>
          <a:p>
            <a:r>
              <a:rPr lang="en-US" sz="4800" dirty="0"/>
              <a:t>Learns to detect object landmarks using deep neural networks</a:t>
            </a:r>
          </a:p>
          <a:p>
            <a:r>
              <a:rPr lang="en-US" sz="4800" dirty="0"/>
              <a:t>Does not require expensive annotations</a:t>
            </a:r>
          </a:p>
          <a:p>
            <a:r>
              <a:rPr lang="en-US" sz="4800" dirty="0"/>
              <a:t>Can reliably detect object landmarks in a variety of datasets</a:t>
            </a:r>
          </a:p>
          <a:p>
            <a:r>
              <a:rPr lang="en-US" sz="4800" dirty="0"/>
              <a:t>Examines learning under extreme label noise for localization tasks </a:t>
            </a:r>
          </a:p>
          <a:p>
            <a:endParaRPr lang="en-US" sz="4800" dirty="0"/>
          </a:p>
          <a:p>
            <a:endParaRPr lang="en-US" sz="4800" dirty="0"/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72131F-DC11-2A4B-9400-0A7A8742253E}"/>
              </a:ext>
            </a:extLst>
          </p:cNvPr>
          <p:cNvSpPr/>
          <p:nvPr/>
        </p:nvSpPr>
        <p:spPr>
          <a:xfrm rot="17007861">
            <a:off x="13683723" y="12649609"/>
            <a:ext cx="1061592" cy="194012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432D56-5AB9-2544-8AE3-BA59010AA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262" y="14555132"/>
            <a:ext cx="3944325" cy="2769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84FF09-12CC-0F49-A1FD-419AD3EFD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127" y="14560180"/>
            <a:ext cx="3937137" cy="2764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2A3A27-8F0D-984D-94AA-EA7DE82FD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4298" y="14555131"/>
            <a:ext cx="4008660" cy="281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3F991D1-5782-7C49-A7D2-5A46F88D1635}"/>
              </a:ext>
            </a:extLst>
          </p:cNvPr>
          <p:cNvSpPr/>
          <p:nvPr/>
        </p:nvSpPr>
        <p:spPr>
          <a:xfrm rot="1172457">
            <a:off x="12602886" y="13413385"/>
            <a:ext cx="32232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Landmarks</a:t>
            </a:r>
            <a:endParaRPr lang="en-US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2CB9F-6E8F-B24F-90F1-CA20A960D3D0}"/>
              </a:ext>
            </a:extLst>
          </p:cNvPr>
          <p:cNvCxnSpPr>
            <a:cxnSpLocks/>
          </p:cNvCxnSpPr>
          <p:nvPr/>
        </p:nvCxnSpPr>
        <p:spPr>
          <a:xfrm>
            <a:off x="14199932" y="13911932"/>
            <a:ext cx="516951" cy="141744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48CD2E-B6B5-E046-8D57-591789B2C78D}"/>
              </a:ext>
            </a:extLst>
          </p:cNvPr>
          <p:cNvCxnSpPr>
            <a:cxnSpLocks/>
          </p:cNvCxnSpPr>
          <p:nvPr/>
        </p:nvCxnSpPr>
        <p:spPr>
          <a:xfrm flipH="1">
            <a:off x="13055601" y="13911932"/>
            <a:ext cx="1144331" cy="212521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E3C9B1-9956-AB42-8F26-4E8A0FD867E8}"/>
              </a:ext>
            </a:extLst>
          </p:cNvPr>
          <p:cNvCxnSpPr>
            <a:cxnSpLocks/>
          </p:cNvCxnSpPr>
          <p:nvPr/>
        </p:nvCxnSpPr>
        <p:spPr>
          <a:xfrm flipH="1">
            <a:off x="12765024" y="13911932"/>
            <a:ext cx="1434908" cy="145590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D9F67165-3F86-8444-BEFB-059DB1507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0262" y="25774940"/>
            <a:ext cx="5953559" cy="80228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893134B-C20F-2F4E-83BA-41C9C2789A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9323" y="25771787"/>
            <a:ext cx="7763330" cy="78146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1FE5B6-ED43-F843-88C5-75F97307A1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" r="9389" b="-1176"/>
          <a:stretch/>
        </p:blipFill>
        <p:spPr>
          <a:xfrm>
            <a:off x="16031778" y="13006210"/>
            <a:ext cx="13568129" cy="763183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4D1CA21-FEFF-7F4F-BC0F-2A58BEDFAC9F}"/>
              </a:ext>
            </a:extLst>
          </p:cNvPr>
          <p:cNvSpPr txBox="1"/>
          <p:nvPr/>
        </p:nvSpPr>
        <p:spPr>
          <a:xfrm>
            <a:off x="16031778" y="11816665"/>
            <a:ext cx="13242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Visual Comparison with State-of-the-art on faces: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2595424-2AFC-CC4D-A824-DABF8D307A5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2693" b="24863"/>
          <a:stretch/>
        </p:blipFill>
        <p:spPr>
          <a:xfrm>
            <a:off x="21354529" y="37170714"/>
            <a:ext cx="7579964" cy="493764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250BAEF-C013-9A4E-8AEF-CDAC01B65E6D}"/>
              </a:ext>
            </a:extLst>
          </p:cNvPr>
          <p:cNvGrpSpPr/>
          <p:nvPr/>
        </p:nvGrpSpPr>
        <p:grpSpPr>
          <a:xfrm>
            <a:off x="15800243" y="22063069"/>
            <a:ext cx="12930200" cy="7097542"/>
            <a:chOff x="657272" y="1175291"/>
            <a:chExt cx="11213802" cy="560627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BAE7EA8-D575-2042-860A-48A64ED7D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313"/>
            <a:stretch/>
          </p:blipFill>
          <p:spPr>
            <a:xfrm>
              <a:off x="2428503" y="2392396"/>
              <a:ext cx="3629211" cy="43724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868B1AE-68B0-B04E-BAD8-F588A109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33" r="19667"/>
            <a:stretch/>
          </p:blipFill>
          <p:spPr>
            <a:xfrm>
              <a:off x="6057715" y="2409096"/>
              <a:ext cx="5813359" cy="43724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1E7A239-EEC8-F74C-A5D7-3829BC28A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19501" y="1175291"/>
              <a:ext cx="7251573" cy="7216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34AF030-B073-4C4A-B989-3F2B84B30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39804"/>
            <a:stretch/>
          </p:blipFill>
          <p:spPr>
            <a:xfrm>
              <a:off x="2428503" y="1175291"/>
              <a:ext cx="2190998" cy="7049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6B0228D-2013-854D-868F-BEF0FD66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8339" y="1327353"/>
              <a:ext cx="1116587" cy="4008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FCDC85B-E7C4-2C4B-B90D-873DC73F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7272" y="4370150"/>
              <a:ext cx="1438723" cy="487601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8A517DF8-FC77-634C-A20C-F82AA840F9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8859" b="1433"/>
          <a:stretch/>
        </p:blipFill>
        <p:spPr>
          <a:xfrm>
            <a:off x="1125334" y="37170714"/>
            <a:ext cx="18809598" cy="506005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AFF045-9428-BC48-BA6A-D76F039189DA}"/>
              </a:ext>
            </a:extLst>
          </p:cNvPr>
          <p:cNvSpPr txBox="1"/>
          <p:nvPr/>
        </p:nvSpPr>
        <p:spPr>
          <a:xfrm>
            <a:off x="21055829" y="35782614"/>
            <a:ext cx="8782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Visual Results on human body:</a:t>
            </a:r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7FD93385-9D83-904B-BA2D-2EF664002188}"/>
              </a:ext>
            </a:extLst>
          </p:cNvPr>
          <p:cNvSpPr txBox="1">
            <a:spLocks/>
          </p:cNvSpPr>
          <p:nvPr/>
        </p:nvSpPr>
        <p:spPr>
          <a:xfrm>
            <a:off x="16032881" y="7472356"/>
            <a:ext cx="12901612" cy="42740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Applications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/>
              <a:t>Continuous </a:t>
            </a:r>
            <a:r>
              <a:rPr lang="en-US" sz="4800" b="0" dirty="0"/>
              <a:t>accurate tracking of multiple animals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Calving management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Behavior detection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Locomotion and lameness detection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F83247-7596-DD47-AE22-2334C0CD8FE1}"/>
              </a:ext>
            </a:extLst>
          </p:cNvPr>
          <p:cNvSpPr txBox="1"/>
          <p:nvPr/>
        </p:nvSpPr>
        <p:spPr>
          <a:xfrm>
            <a:off x="15985963" y="20834722"/>
            <a:ext cx="1414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Visual Comparison with State-of-the-art on cat faces: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9037AB-38B4-D74B-9D0B-1203FDB4FF38}"/>
              </a:ext>
            </a:extLst>
          </p:cNvPr>
          <p:cNvSpPr txBox="1"/>
          <p:nvPr/>
        </p:nvSpPr>
        <p:spPr>
          <a:xfrm>
            <a:off x="3515737" y="35782614"/>
            <a:ext cx="1642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Visual Comparison with State-of-the-art over extreme poses: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1A712E44-E42B-5D45-8C56-F8EC76788F43}"/>
              </a:ext>
            </a:extLst>
          </p:cNvPr>
          <p:cNvSpPr txBox="1">
            <a:spLocks/>
          </p:cNvSpPr>
          <p:nvPr/>
        </p:nvSpPr>
        <p:spPr>
          <a:xfrm>
            <a:off x="16606391" y="30085224"/>
            <a:ext cx="12901612" cy="5623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Conclusions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Our method can detect meaningful landmarks without need for manual annotations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Preliminary results show it can perform better that other recently proposed methods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0" dirty="0"/>
              <a:t>Can be used without modification over multiple datasets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94BC511-A769-354F-81C6-A65B1B0C0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1"/>
          <a:stretch/>
        </p:blipFill>
        <p:spPr>
          <a:xfrm>
            <a:off x="3156957" y="16462"/>
            <a:ext cx="4745603" cy="286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</TotalTime>
  <Words>149</Words>
  <Application>Microsoft Macintosh PowerPoint</Application>
  <PresentationFormat>Custom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1_Custom Design</vt:lpstr>
      <vt:lpstr>2_Custom Design</vt:lpstr>
      <vt:lpstr>Custom Design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Dimitrios Mallis</dc:creator>
  <cp:lastModifiedBy>Dimitrios Mallis</cp:lastModifiedBy>
  <cp:revision>14</cp:revision>
  <dcterms:created xsi:type="dcterms:W3CDTF">2019-04-06T11:56:08Z</dcterms:created>
  <dcterms:modified xsi:type="dcterms:W3CDTF">2019-04-07T21:35:42Z</dcterms:modified>
</cp:coreProperties>
</file>